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38" r:id="rId5"/>
    <p:sldId id="339" r:id="rId6"/>
    <p:sldId id="340" r:id="rId7"/>
    <p:sldId id="341" r:id="rId8"/>
    <p:sldId id="335" r:id="rId9"/>
    <p:sldId id="336" r:id="rId10"/>
    <p:sldId id="33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65DB34-9258-41D7-B4AD-54C22785C519}" v="2" dt="2021-02-18T13:56:02.6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2E911EF-80F5-4781-A4DF-44EFAF242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A2A734-17E4-44D5-9630-D54D6AF74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FFB5C33-24B2-4764-BDBD-4C10A21DB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88808" y="0"/>
            <a:ext cx="340319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FEB601E2-EFED-4313-BEE4-9E27B94FC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2852"/>
            <a:ext cx="9110541" cy="24655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425DB5A-CEE1-4EE1-8C4A-689E49D35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590078"/>
            <a:ext cx="9110542" cy="166033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09A6D1-B9DC-4B69-9518-8E296C14E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0510" y="2733709"/>
            <a:ext cx="7657792" cy="13730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C# Events</a:t>
            </a:r>
          </a:p>
        </p:txBody>
      </p:sp>
    </p:spTree>
    <p:extLst>
      <p:ext uri="{BB962C8B-B14F-4D97-AF65-F5344CB8AC3E}">
        <p14:creationId xmlns:p14="http://schemas.microsoft.com/office/powerpoint/2010/main" val="2472506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1827B-63E9-4D6D-BEE3-FEB71901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E43FE-FB89-426B-A75C-9275BA2AE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you can declare your event, you must create a delegate</a:t>
            </a:r>
          </a:p>
          <a:p>
            <a:r>
              <a:rPr lang="en-US" dirty="0"/>
              <a:t>You would then go into the class that you want to place the event inside of and create the event based on the delegate that you created initially.</a:t>
            </a:r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AFF14FD-D09B-40FE-940D-E8636CAB5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4169926"/>
            <a:ext cx="5929652" cy="221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474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9ABEB-9219-4C36-AA34-8EC36438B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Raising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2D53D-E965-4200-9483-F6AD01F79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5415679" cy="4521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Once the delegate has been made and the event has been made from that delegate, you have to call, or raise, that event.</a:t>
            </a:r>
          </a:p>
          <a:p>
            <a:endParaRPr lang="en-US" dirty="0"/>
          </a:p>
          <a:p>
            <a:r>
              <a:rPr lang="en-US" dirty="0"/>
              <a:t>Here in our example, you can see that the event is being called by the </a:t>
            </a:r>
            <a:r>
              <a:rPr lang="en-US" dirty="0" err="1"/>
              <a:t>OnProcessCompleted</a:t>
            </a:r>
            <a:r>
              <a:rPr lang="en-US" dirty="0"/>
              <a:t>() function.</a:t>
            </a:r>
          </a:p>
          <a:p>
            <a:endParaRPr lang="en-US" dirty="0"/>
          </a:p>
          <a:p>
            <a:r>
              <a:rPr lang="en-US" dirty="0"/>
              <a:t>When the </a:t>
            </a:r>
            <a:r>
              <a:rPr lang="en-US" dirty="0" err="1"/>
              <a:t>OnProcessCompleted</a:t>
            </a:r>
            <a:r>
              <a:rPr lang="en-US" dirty="0"/>
              <a:t>() function runs and the Invoke() function at the bottom, this will call all event handler methods with the </a:t>
            </a:r>
            <a:r>
              <a:rPr lang="en-US" dirty="0" err="1"/>
              <a:t>ProcessCompleted</a:t>
            </a:r>
            <a:r>
              <a:rPr lang="en-US" dirty="0"/>
              <a:t> event.</a:t>
            </a:r>
          </a:p>
          <a:p>
            <a:endParaRPr lang="en-US" dirty="0"/>
          </a:p>
        </p:txBody>
      </p:sp>
      <p:pic>
        <p:nvPicPr>
          <p:cNvPr id="4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263881B-29CF-45B0-AAFE-F3E2C37FF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270" y="2336872"/>
            <a:ext cx="5051874" cy="420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25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2AB22-BBDD-4125-B17F-3988CD0CA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an Event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32413-B826-4E94-A0A6-F7B2BF057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72" y="2040159"/>
            <a:ext cx="5415679" cy="93020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class which defines the event is considered the “publisher” while any classes that retrieve the event are considered “subscribers”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D295C-BF9B-4E11-92FF-2AA39B10B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00325"/>
            <a:ext cx="5104001" cy="42576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FDD9F5-6BF9-48AB-9031-CC16A4D12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4747496" cy="34732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6CC90F-96E2-4DD2-B815-F2569BC38677}"/>
              </a:ext>
            </a:extLst>
          </p:cNvPr>
          <p:cNvSpPr txBox="1"/>
          <p:nvPr/>
        </p:nvSpPr>
        <p:spPr>
          <a:xfrm>
            <a:off x="71572" y="3059668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Publisher Class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CAEB8B-F56A-42EB-BBCF-2B504531A80A}"/>
              </a:ext>
            </a:extLst>
          </p:cNvPr>
          <p:cNvSpPr txBox="1"/>
          <p:nvPr/>
        </p:nvSpPr>
        <p:spPr>
          <a:xfrm>
            <a:off x="6096000" y="2225997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Subscriber Class</a:t>
            </a:r>
          </a:p>
        </p:txBody>
      </p:sp>
    </p:spTree>
    <p:extLst>
      <p:ext uri="{BB962C8B-B14F-4D97-AF65-F5344CB8AC3E}">
        <p14:creationId xmlns:p14="http://schemas.microsoft.com/office/powerpoint/2010/main" val="1902508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To declare an event which receives and passes data, you will use the </a:t>
            </a:r>
            <a:r>
              <a:rPr lang="en-US" sz="2000" dirty="0" err="1"/>
              <a:t>EventHandler</a:t>
            </a:r>
            <a:r>
              <a:rPr lang="en-US" sz="2000" dirty="0"/>
              <a:t>&lt;</a:t>
            </a:r>
            <a:r>
              <a:rPr lang="en-US" sz="2000" dirty="0" err="1"/>
              <a:t>TEventArgs</a:t>
            </a:r>
            <a:r>
              <a:rPr lang="en-US" sz="2000" dirty="0"/>
              <a:t>&gt; delegate.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Event data is handled by the base </a:t>
            </a:r>
            <a:r>
              <a:rPr lang="en-US" sz="2000" dirty="0" err="1"/>
              <a:t>EventArgs</a:t>
            </a:r>
            <a:r>
              <a:rPr lang="en-US" sz="2000" dirty="0"/>
              <a:t> class.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base </a:t>
            </a:r>
            <a:r>
              <a:rPr lang="en-US" sz="2000" dirty="0" err="1"/>
              <a:t>EventArgs</a:t>
            </a:r>
            <a:r>
              <a:rPr lang="en-US" sz="2000" dirty="0"/>
              <a:t> class can handle a single data type.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Passing in Event Data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D587-DC22-4017-80E0-36DB9F3A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Multiple Datatypes at Once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06BB3-B181-43DC-B926-A5C803D33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pass multiple data types to an event, you can create a custom class extending </a:t>
            </a:r>
            <a:r>
              <a:rPr lang="en-US" dirty="0" err="1"/>
              <a:t>EventArgs</a:t>
            </a:r>
            <a:r>
              <a:rPr lang="en-US" dirty="0"/>
              <a:t> to include the necessary backing fields and properties.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.NET also provides some custom </a:t>
            </a:r>
            <a:r>
              <a:rPr lang="en-US" sz="2000" dirty="0" err="1"/>
              <a:t>EventArgs</a:t>
            </a:r>
            <a:r>
              <a:rPr lang="en-US" sz="2000" dirty="0"/>
              <a:t> classes to handle data, like </a:t>
            </a:r>
            <a:r>
              <a:rPr lang="en-US" sz="2000" dirty="0" err="1"/>
              <a:t>SerialDataReceivedEventArgs</a:t>
            </a:r>
            <a:r>
              <a:rPr lang="en-US" sz="2000" dirty="0"/>
              <a:t> (used for data handling events)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Custom </a:t>
            </a:r>
            <a:r>
              <a:rPr lang="en-US" sz="2000" dirty="0" err="1"/>
              <a:t>EventArgs</a:t>
            </a:r>
            <a:r>
              <a:rPr lang="en-US" sz="2000" dirty="0"/>
              <a:t> classes should be named with </a:t>
            </a:r>
            <a:r>
              <a:rPr lang="en-US" sz="2000" dirty="0" err="1"/>
              <a:t>EventArgs</a:t>
            </a:r>
            <a:r>
              <a:rPr lang="en-US" sz="2000" dirty="0"/>
              <a:t> following the class purpose.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Example: </a:t>
            </a:r>
            <a:r>
              <a:rPr lang="en-US" sz="1600" dirty="0" err="1"/>
              <a:t>FileUploadEventArgs</a:t>
            </a:r>
            <a:r>
              <a:rPr lang="en-US" sz="1600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6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920CD-CE9F-41C6-99A8-2FF0F946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Datatypes Example Case: User File Upload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B246E-DB3F-4782-8E18-C6EF7D355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say a user is uploading a file to your program. You might want to keep track of multiple properties to relate pertinent information to the user and your database.</a:t>
            </a:r>
          </a:p>
          <a:p>
            <a:pPr lvl="1"/>
            <a:r>
              <a:rPr lang="en-US" dirty="0"/>
              <a:t>File upload date (</a:t>
            </a:r>
            <a:r>
              <a:rPr lang="en-US" dirty="0" err="1"/>
              <a:t>DateTime</a:t>
            </a:r>
            <a:r>
              <a:rPr lang="en-US" dirty="0"/>
              <a:t>), file type(String), upload success(bool),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Some of this information might be presented to the user through a UI layer class, and some might be processed by a database connection.</a:t>
            </a:r>
          </a:p>
          <a:p>
            <a:r>
              <a:rPr lang="en-US" dirty="0"/>
              <a:t>A custom </a:t>
            </a:r>
            <a:r>
              <a:rPr lang="en-US" dirty="0" err="1"/>
              <a:t>EventArgs</a:t>
            </a:r>
            <a:r>
              <a:rPr lang="en-US" dirty="0"/>
              <a:t> child class will make this process much easier and more scalable! </a:t>
            </a:r>
          </a:p>
        </p:txBody>
      </p:sp>
    </p:spTree>
    <p:extLst>
      <p:ext uri="{BB962C8B-B14F-4D97-AF65-F5344CB8AC3E}">
        <p14:creationId xmlns:p14="http://schemas.microsoft.com/office/powerpoint/2010/main" val="256611440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371</Words>
  <Application>Microsoft Office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Berlin</vt:lpstr>
      <vt:lpstr>C# Events</vt:lpstr>
      <vt:lpstr>Declaring an Event</vt:lpstr>
      <vt:lpstr>Raising an Event</vt:lpstr>
      <vt:lpstr>How does an Event Work?</vt:lpstr>
      <vt:lpstr>Passing in Event Data</vt:lpstr>
      <vt:lpstr>Passing Multiple Datatypes at Once</vt:lpstr>
      <vt:lpstr>Multiple Datatypes Example Case: User File Upload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Events</dc:title>
  <dc:creator>weston davidson</dc:creator>
  <cp:lastModifiedBy>weston davidson</cp:lastModifiedBy>
  <cp:revision>2</cp:revision>
  <dcterms:created xsi:type="dcterms:W3CDTF">2021-02-18T22:03:22Z</dcterms:created>
  <dcterms:modified xsi:type="dcterms:W3CDTF">2021-02-19T03:50:55Z</dcterms:modified>
</cp:coreProperties>
</file>

<file path=docProps/thumbnail.jpeg>
</file>